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8" r:id="rId2"/>
    <p:sldId id="262" r:id="rId3"/>
    <p:sldId id="277" r:id="rId4"/>
    <p:sldId id="276" r:id="rId5"/>
    <p:sldId id="259" r:id="rId6"/>
    <p:sldId id="263" r:id="rId7"/>
    <p:sldId id="270" r:id="rId8"/>
    <p:sldId id="267" r:id="rId9"/>
    <p:sldId id="271" r:id="rId10"/>
    <p:sldId id="264" r:id="rId11"/>
    <p:sldId id="265" r:id="rId12"/>
    <p:sldId id="260" r:id="rId13"/>
    <p:sldId id="274" r:id="rId14"/>
    <p:sldId id="275" r:id="rId15"/>
    <p:sldId id="261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5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3.png"  /><Relationship Id="rId6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그래픽, 레드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77491"/>
            <a:ext cx="3048001" cy="14246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ABE3DB-0BD7-50C7-BF70-702EEB0C1C96}"/>
              </a:ext>
            </a:extLst>
          </p:cNvPr>
          <p:cNvSpPr/>
          <p:nvPr/>
        </p:nvSpPr>
        <p:spPr>
          <a:xfrm>
            <a:off x="-3" y="3572910"/>
            <a:ext cx="12192000" cy="3281367"/>
          </a:xfrm>
          <a:prstGeom prst="rect">
            <a:avLst/>
          </a:prstGeom>
          <a:solidFill>
            <a:srgbClr val="E54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740715"/>
            <a:ext cx="8794515" cy="75318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  <a:ea typeface="맑은 고딕"/>
              </a:rPr>
              <a:t>소프트웨어 개발실습 1(102)</a:t>
            </a:r>
            <a:endParaRPr lang="ko-KR" altLang="en-US" sz="4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7495B-AEAC-14FB-88BE-D882FDEFEC98}"/>
              </a:ext>
            </a:extLst>
          </p:cNvPr>
          <p:cNvSpPr txBox="1"/>
          <p:nvPr/>
        </p:nvSpPr>
        <p:spPr>
          <a:xfrm>
            <a:off x="6028758" y="5607345"/>
            <a:ext cx="61053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7200" b="1" dirty="0">
                <a:solidFill>
                  <a:schemeClr val="bg1"/>
                </a:solidFill>
                <a:ea typeface="맑은 고딕"/>
              </a:rPr>
              <a:t>8조</a:t>
            </a:r>
          </a:p>
        </p:txBody>
      </p:sp>
    </p:spTree>
    <p:extLst>
      <p:ext uri="{BB962C8B-B14F-4D97-AF65-F5344CB8AC3E}">
        <p14:creationId xmlns:p14="http://schemas.microsoft.com/office/powerpoint/2010/main" val="329381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2626" y="181692"/>
            <a:ext cx="4406747" cy="307423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t="13440" b="2140"/>
          <a:stretch>
            <a:fillRect/>
          </a:stretch>
        </p:blipFill>
        <p:spPr>
          <a:xfrm>
            <a:off x="2835107" y="3145656"/>
            <a:ext cx="6521785" cy="341496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8607134" y="2772813"/>
            <a:ext cx="720669" cy="90173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1150</a:t>
            </a:r>
            <a:endParaRPr lang="ko-KR" altLang="en-US"/>
          </a:p>
          <a:p>
            <a:pPr>
              <a:defRPr/>
            </a:pPr>
            <a:br>
              <a:rPr lang="ko-KR" altLang="en-US"/>
            </a:br>
            <a:r>
              <a:rPr lang="en-US" altLang="ko-KR"/>
              <a:t>1080</a:t>
            </a: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4156458" y="1248739"/>
            <a:ext cx="3899720" cy="1843039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"/>
          <p:cNvSpPr/>
          <p:nvPr/>
        </p:nvSpPr>
        <p:spPr>
          <a:xfrm>
            <a:off x="4319611" y="3108904"/>
            <a:ext cx="3558167" cy="3574857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790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rcRect t="13440" b="2140"/>
          <a:stretch>
            <a:fillRect/>
          </a:stretch>
        </p:blipFill>
        <p:spPr>
          <a:xfrm>
            <a:off x="2002873" y="1197361"/>
            <a:ext cx="8919627" cy="4670536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4045718" y="503863"/>
            <a:ext cx="4754803" cy="585027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4058565" y="1753081"/>
            <a:ext cx="1608711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663769" y="1751541"/>
            <a:ext cx="1560604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7240108" y="1759527"/>
            <a:ext cx="1560604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"/>
          <p:cNvSpPr/>
          <p:nvPr/>
        </p:nvSpPr>
        <p:spPr>
          <a:xfrm>
            <a:off x="4052217" y="3940368"/>
            <a:ext cx="1608711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5657420" y="3938828"/>
            <a:ext cx="1560604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"/>
          <p:cNvSpPr/>
          <p:nvPr/>
        </p:nvSpPr>
        <p:spPr>
          <a:xfrm>
            <a:off x="7233760" y="3946813"/>
            <a:ext cx="1560604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"/>
          <p:cNvSpPr/>
          <p:nvPr/>
        </p:nvSpPr>
        <p:spPr>
          <a:xfrm>
            <a:off x="4042595" y="1751541"/>
            <a:ext cx="1608711" cy="1525539"/>
          </a:xfrm>
          <a:prstGeom prst="rect">
            <a:avLst/>
          </a:prstGeom>
          <a:solidFill>
            <a:srgbClr val="eb5800">
              <a:alpha val="98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"/>
          <p:cNvSpPr/>
          <p:nvPr/>
        </p:nvSpPr>
        <p:spPr>
          <a:xfrm>
            <a:off x="4041055" y="3265342"/>
            <a:ext cx="1608711" cy="669252"/>
          </a:xfrm>
          <a:prstGeom prst="rect">
            <a:avLst/>
          </a:prstGeom>
          <a:solidFill>
            <a:srgbClr val="baff1a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6728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3"/>
          <p:cNvSpPr/>
          <p:nvPr/>
        </p:nvSpPr>
        <p:spPr>
          <a:xfrm>
            <a:off x="0" y="0"/>
            <a:ext cx="300181" cy="6858000"/>
          </a:xfrm>
          <a:prstGeom prst="rect">
            <a:avLst/>
          </a:prstGeom>
          <a:solidFill>
            <a:srgbClr val="e5464a">
              <a:alpha val="100000"/>
            </a:srgbClr>
          </a:solidFill>
          <a:ln w="1905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7060" y="0"/>
            <a:ext cx="7317879" cy="6858000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293447" y="0"/>
            <a:ext cx="2848606" cy="75057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category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277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r="5770"/>
          <a:stretch>
            <a:fillRect/>
          </a:stretch>
        </p:blipFill>
        <p:spPr>
          <a:xfrm>
            <a:off x="2030244" y="1415952"/>
            <a:ext cx="7941011" cy="3816546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2926533" y="2862790"/>
            <a:ext cx="6222082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"/>
          <p:cNvSpPr/>
          <p:nvPr/>
        </p:nvSpPr>
        <p:spPr>
          <a:xfrm>
            <a:off x="2929805" y="2870872"/>
            <a:ext cx="1550983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"/>
          <p:cNvSpPr/>
          <p:nvPr/>
        </p:nvSpPr>
        <p:spPr>
          <a:xfrm>
            <a:off x="4486902" y="2864522"/>
            <a:ext cx="1550983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6043999" y="2858171"/>
            <a:ext cx="1550983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"/>
          <p:cNvSpPr/>
          <p:nvPr/>
        </p:nvSpPr>
        <p:spPr>
          <a:xfrm>
            <a:off x="7596284" y="2856632"/>
            <a:ext cx="1550983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" name=""/>
          <p:cNvSpPr/>
          <p:nvPr/>
        </p:nvSpPr>
        <p:spPr>
          <a:xfrm>
            <a:off x="2928266" y="1575279"/>
            <a:ext cx="6222080" cy="1294629"/>
          </a:xfrm>
          <a:prstGeom prst="rect">
            <a:avLst/>
          </a:prstGeom>
          <a:solidFill>
            <a:srgbClr val="156082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3182194" y="2343340"/>
            <a:ext cx="5731397" cy="351751"/>
          </a:xfrm>
          <a:prstGeom prst="rect">
            <a:avLst/>
          </a:prstGeom>
          <a:solidFill>
            <a:srgbClr val="156082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041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3"/>
          <p:cNvSpPr/>
          <p:nvPr/>
        </p:nvSpPr>
        <p:spPr>
          <a:xfrm>
            <a:off x="0" y="0"/>
            <a:ext cx="300181" cy="6858000"/>
          </a:xfrm>
          <a:prstGeom prst="rect">
            <a:avLst/>
          </a:prstGeom>
          <a:solidFill>
            <a:srgbClr val="e5464a">
              <a:alpha val="100000"/>
            </a:srgbClr>
          </a:solidFill>
          <a:ln w="1905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298" y="0"/>
            <a:ext cx="9613404" cy="6858000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293447" y="0"/>
            <a:ext cx="2848606" cy="75057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detail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1962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8903" y="968248"/>
            <a:ext cx="6674193" cy="4921503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3973562" y="1230264"/>
            <a:ext cx="4134233" cy="450330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" name=""/>
          <p:cNvSpPr/>
          <p:nvPr/>
        </p:nvSpPr>
        <p:spPr>
          <a:xfrm>
            <a:off x="3976833" y="1228725"/>
            <a:ext cx="4124612" cy="2959099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"/>
          <p:cNvSpPr/>
          <p:nvPr/>
        </p:nvSpPr>
        <p:spPr>
          <a:xfrm>
            <a:off x="3980105" y="4180898"/>
            <a:ext cx="4119801" cy="1203228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"/>
          <p:cNvSpPr/>
          <p:nvPr/>
        </p:nvSpPr>
        <p:spPr>
          <a:xfrm>
            <a:off x="3983376" y="5386820"/>
            <a:ext cx="4114991" cy="346940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5218163" y="4986000"/>
            <a:ext cx="2878665" cy="399857"/>
          </a:xfrm>
          <a:prstGeom prst="rect">
            <a:avLst/>
          </a:prstGeom>
          <a:solidFill>
            <a:srgbClr val="156082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"/>
          <p:cNvSpPr/>
          <p:nvPr/>
        </p:nvSpPr>
        <p:spPr>
          <a:xfrm>
            <a:off x="3970677" y="4984462"/>
            <a:ext cx="1252680" cy="395046"/>
          </a:xfrm>
          <a:prstGeom prst="rect">
            <a:avLst/>
          </a:prstGeom>
          <a:solidFill>
            <a:srgbClr val="156082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2936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 txBox="1"/>
          <p:nvPr/>
        </p:nvSpPr>
        <p:spPr>
          <a:xfrm>
            <a:off x="5423526" y="3110865"/>
            <a:ext cx="1344948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감사합니다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3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 txBox="1"/>
          <p:nvPr/>
        </p:nvSpPr>
        <p:spPr>
          <a:xfrm>
            <a:off x="4348355" y="3110865"/>
            <a:ext cx="349529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/>
              <a:t>http://sjoon627.dothome.co.kr/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2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81177"/>
          </a:xfrm>
          <a:prstGeom prst="rect">
            <a:avLst/>
          </a:prstGeom>
          <a:solidFill>
            <a:srgbClr val="e54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3287" y="3429000"/>
            <a:ext cx="8794516" cy="75597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 algn="ctr">
              <a:defRPr/>
            </a:pPr>
            <a:r>
              <a:rPr lang="ko-KR" altLang="en-US" sz="4400" b="1">
                <a:solidFill>
                  <a:schemeClr val="tx1"/>
                </a:solidFill>
                <a:ea typeface="맑은 고딕"/>
              </a:rPr>
              <a:t>처음해보는 협업</a:t>
            </a:r>
            <a:endParaRPr lang="ko-KR" altLang="en-US" sz="4400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378498" y="438811"/>
            <a:ext cx="8794515" cy="75318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ffffff"/>
                </a:solidFill>
                <a:ea typeface="맑은 고딕"/>
              </a:rPr>
              <a:t>개요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1698742" y="2604846"/>
            <a:ext cx="8794516" cy="75597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처음배운 </a:t>
            </a: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html/css/js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698742" y="4644544"/>
            <a:ext cx="8794516" cy="75597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“ ??? ”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0308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81177"/>
          </a:xfrm>
          <a:prstGeom prst="rect">
            <a:avLst/>
          </a:prstGeom>
          <a:solidFill>
            <a:srgbClr val="e54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36203" y="2673026"/>
            <a:ext cx="8794516" cy="75597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 algn="ctr">
              <a:defRPr/>
            </a:pPr>
            <a:r>
              <a:rPr lang="ko-KR" altLang="en-US" sz="4400" b="1">
                <a:solidFill>
                  <a:schemeClr val="tx1"/>
                </a:solidFill>
                <a:ea typeface="맑은 고딕"/>
              </a:rPr>
              <a:t>참고할 사이트가 많은</a:t>
            </a:r>
            <a:endParaRPr lang="ko-KR" altLang="en-US" sz="4400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378498" y="438811"/>
            <a:ext cx="8794515" cy="75318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ffffff"/>
                </a:solidFill>
                <a:ea typeface="맑은 고딕"/>
              </a:rPr>
              <a:t>개요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1770901" y="2066058"/>
            <a:ext cx="8794516" cy="75597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698742" y="4644544"/>
            <a:ext cx="8794516" cy="75597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쇼핑몰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1615421" y="3429000"/>
            <a:ext cx="8794516" cy="75597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배운걸 최대한 활용할 수 있는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5373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81177"/>
          </a:xfrm>
          <a:prstGeom prst="rect">
            <a:avLst/>
          </a:prstGeom>
          <a:solidFill>
            <a:srgbClr val="e54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6098" y="286411"/>
            <a:ext cx="8794515" cy="75318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  <a:ea typeface="맑은 고딕"/>
              </a:rPr>
              <a:t>개요</a:t>
            </a:r>
            <a:endParaRPr lang="ko-KR" altLang="en-US" sz="44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8364" y="1529772"/>
            <a:ext cx="2853545" cy="5063644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473748" y="2608791"/>
            <a:ext cx="2405303" cy="220325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1" name=""/>
          <p:cNvSpPr/>
          <p:nvPr/>
        </p:nvSpPr>
        <p:spPr>
          <a:xfrm>
            <a:off x="472209" y="4820131"/>
            <a:ext cx="2405303" cy="707160"/>
          </a:xfrm>
          <a:prstGeom prst="rect">
            <a:avLst/>
          </a:prstGeom>
          <a:solidFill>
            <a:srgbClr val="ff843a">
              <a:alpha val="396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470766" y="5520939"/>
            <a:ext cx="2405303" cy="971744"/>
          </a:xfrm>
          <a:prstGeom prst="rect">
            <a:avLst/>
          </a:prstGeom>
          <a:solidFill>
            <a:srgbClr val="ff0000">
              <a:alpha val="396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3005685" y="3606992"/>
            <a:ext cx="8794516" cy="75721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주 페이지 </a:t>
            </a: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 카테고리 </a:t>
            </a: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 상품구매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9821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2626" y="110188"/>
            <a:ext cx="4406747" cy="307423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t="13440" b="2140"/>
          <a:stretch>
            <a:fillRect/>
          </a:stretch>
        </p:blipFill>
        <p:spPr>
          <a:xfrm>
            <a:off x="2835107" y="3074152"/>
            <a:ext cx="6521785" cy="3414967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3873500" y="-71503"/>
            <a:ext cx="4497916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5" name=""/>
          <p:cNvSpPr/>
          <p:nvPr/>
        </p:nvSpPr>
        <p:spPr>
          <a:xfrm>
            <a:off x="3118235" y="1331655"/>
            <a:ext cx="5955529" cy="1703530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3118235" y="97061"/>
            <a:ext cx="5955529" cy="1227280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"/>
          <p:cNvSpPr/>
          <p:nvPr/>
        </p:nvSpPr>
        <p:spPr>
          <a:xfrm>
            <a:off x="3118235" y="3044423"/>
            <a:ext cx="5955529" cy="3545993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124056" y="100081"/>
            <a:ext cx="1344948" cy="363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top_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3108085" y="1330057"/>
            <a:ext cx="1344948" cy="363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img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120978" y="3065145"/>
            <a:ext cx="1344948" cy="363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prd_list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직사각형 3"/>
          <p:cNvSpPr/>
          <p:nvPr/>
        </p:nvSpPr>
        <p:spPr>
          <a:xfrm>
            <a:off x="0" y="0"/>
            <a:ext cx="300181" cy="6858000"/>
          </a:xfrm>
          <a:prstGeom prst="rect">
            <a:avLst/>
          </a:prstGeom>
          <a:solidFill>
            <a:srgbClr val="e5464a">
              <a:alpha val="100000"/>
            </a:srgbClr>
          </a:solidFill>
          <a:ln w="1905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293447" y="0"/>
            <a:ext cx="1823947" cy="75318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chemeClr val="tx1"/>
                </a:solidFill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chemeClr val="tx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1114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2574" y="3245729"/>
            <a:ext cx="6583749" cy="311637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b="31890"/>
          <a:stretch>
            <a:fillRect/>
          </a:stretch>
        </p:blipFill>
        <p:spPr>
          <a:xfrm>
            <a:off x="63190" y="1168320"/>
            <a:ext cx="12065620" cy="2106435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0" y="1102688"/>
            <a:ext cx="12192000" cy="318076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0" y="1413838"/>
            <a:ext cx="12192000" cy="1535159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"/>
          <p:cNvSpPr/>
          <p:nvPr/>
        </p:nvSpPr>
        <p:spPr>
          <a:xfrm>
            <a:off x="0" y="2943610"/>
            <a:ext cx="12192000" cy="30845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2770908" y="503094"/>
            <a:ext cx="6582834" cy="585027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8516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b="31890"/>
          <a:stretch>
            <a:fillRect/>
          </a:stretch>
        </p:blipFill>
        <p:spPr>
          <a:xfrm>
            <a:off x="63190" y="1168320"/>
            <a:ext cx="12065620" cy="2106435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0" y="1102688"/>
            <a:ext cx="12192000" cy="318076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0" y="1413838"/>
            <a:ext cx="12192000" cy="1535159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"/>
          <p:cNvSpPr/>
          <p:nvPr/>
        </p:nvSpPr>
        <p:spPr>
          <a:xfrm>
            <a:off x="0" y="2943610"/>
            <a:ext cx="12192000" cy="30845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4688" y="4987035"/>
            <a:ext cx="3302169" cy="83824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930" y="4577020"/>
            <a:ext cx="584127" cy="29206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3401" y="3692601"/>
            <a:ext cx="1206562" cy="762039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8311187" y="1109229"/>
            <a:ext cx="675407" cy="308454"/>
          </a:xfrm>
          <a:prstGeom prst="rect">
            <a:avLst/>
          </a:prstGeom>
          <a:solidFill>
            <a:srgbClr val="ff6600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0" y="2954963"/>
            <a:ext cx="12192000" cy="308454"/>
          </a:xfrm>
          <a:prstGeom prst="rect">
            <a:avLst/>
          </a:prstGeom>
          <a:solidFill>
            <a:srgbClr val="ff6600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"/>
          <p:cNvSpPr/>
          <p:nvPr/>
        </p:nvSpPr>
        <p:spPr>
          <a:xfrm>
            <a:off x="0" y="1091719"/>
            <a:ext cx="12192000" cy="308454"/>
          </a:xfrm>
          <a:prstGeom prst="rect">
            <a:avLst/>
          </a:prstGeom>
          <a:solidFill>
            <a:srgbClr val="ff6600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5309444"/>
            <a:ext cx="2932439" cy="121809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429000"/>
            <a:ext cx="2463926" cy="15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3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5408" y="239388"/>
            <a:ext cx="8441183" cy="2347932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rcRect b="43290"/>
          <a:stretch>
            <a:fillRect/>
          </a:stretch>
        </p:blipFill>
        <p:spPr>
          <a:xfrm>
            <a:off x="1941461" y="2737070"/>
            <a:ext cx="3873699" cy="1537801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5539" y="4404100"/>
            <a:ext cx="2876517" cy="507078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1828992" y="237162"/>
            <a:ext cx="519545" cy="408901"/>
          </a:xfrm>
          <a:prstGeom prst="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22" name=""/>
          <p:cNvSpPr/>
          <p:nvPr/>
        </p:nvSpPr>
        <p:spPr>
          <a:xfrm>
            <a:off x="1822642" y="649335"/>
            <a:ext cx="8615796" cy="1972348"/>
          </a:xfrm>
          <a:prstGeom prst="rect">
            <a:avLst/>
          </a:prstGeom>
          <a:solidFill>
            <a:srgbClr val="156082">
              <a:alpha val="3765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rcRect t="57480"/>
          <a:stretch>
            <a:fillRect/>
          </a:stretch>
        </p:blipFill>
        <p:spPr>
          <a:xfrm>
            <a:off x="6096000" y="2765934"/>
            <a:ext cx="3873699" cy="1152953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4018747"/>
            <a:ext cx="2497180" cy="1302583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2488045" y="953943"/>
            <a:ext cx="1625984" cy="928447"/>
          </a:xfrm>
          <a:prstGeom prst="rect">
            <a:avLst/>
          </a:prstGeom>
          <a:solidFill>
            <a:srgbClr val="ff843a">
              <a:alpha val="42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09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059" y="312625"/>
            <a:ext cx="6583749" cy="311637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9820" y="0"/>
            <a:ext cx="5052180" cy="685800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836" y="3605317"/>
            <a:ext cx="5347164" cy="31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7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37</ep:Words>
  <ep:PresentationFormat>와이드스크린</ep:PresentationFormat>
  <ep:Paragraphs>75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2024-06-18T03:38:44.000</dcterms:created>
  <cp:lastModifiedBy>qwer</cp:lastModifiedBy>
  <dcterms:modified xsi:type="dcterms:W3CDTF">2024-06-18T06:22:54.188</dcterms:modified>
  <cp:revision>90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